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8" r:id="rId4"/>
    <p:sldId id="260" r:id="rId5"/>
    <p:sldId id="305" r:id="rId6"/>
    <p:sldId id="261" r:id="rId7"/>
    <p:sldId id="300" r:id="rId8"/>
    <p:sldId id="302" r:id="rId9"/>
    <p:sldId id="283" r:id="rId10"/>
    <p:sldId id="30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507" autoAdjust="0"/>
    <p:restoredTop sz="92593" autoAdjust="0"/>
  </p:normalViewPr>
  <p:slideViewPr>
    <p:cSldViewPr>
      <p:cViewPr varScale="1">
        <p:scale>
          <a:sx n="99" d="100"/>
          <a:sy n="99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4F35C-A5F1-40CF-B2C1-928D0FD35367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A0173-F6FF-48F3-9183-B7C08A405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BORIS\Рабочий стол\20130222162448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571480"/>
            <a:ext cx="7341625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учреждение дошкольного образования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города Ялуторовска «Детский сад № 8»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800" dirty="0" smtClean="0"/>
          </a:p>
          <a:p>
            <a:r>
              <a:rPr lang="ru-RU" sz="2800" dirty="0" smtClean="0"/>
              <a:t>            </a:t>
            </a:r>
          </a:p>
          <a:p>
            <a:r>
              <a:rPr lang="ru-RU" sz="3600" dirty="0" smtClean="0"/>
              <a:t>          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    «ЭХ,КАПУСТА, ТЫ ВКУСНА»</a:t>
            </a:r>
          </a:p>
          <a:p>
            <a:r>
              <a:rPr lang="ru-RU" sz="3600" dirty="0" smtClean="0"/>
              <a:t>                                </a:t>
            </a:r>
            <a:r>
              <a:rPr lang="ru-RU" sz="2000" dirty="0" smtClean="0"/>
              <a:t>                                  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НЕ ПРОЩАЕМСЯ!!!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Мы растем и </a:t>
            </a:r>
          </a:p>
          <a:p>
            <a:pPr>
              <a:buNone/>
            </a:pPr>
            <a:r>
              <a:rPr lang="ru-RU" b="1" dirty="0" smtClean="0"/>
              <a:t>впереди </a:t>
            </a:r>
          </a:p>
          <a:p>
            <a:pPr>
              <a:buNone/>
            </a:pPr>
            <a:r>
              <a:rPr lang="ru-RU" b="1" dirty="0" smtClean="0"/>
              <a:t> нас ждет </a:t>
            </a:r>
          </a:p>
          <a:p>
            <a:pPr>
              <a:buNone/>
            </a:pPr>
            <a:r>
              <a:rPr lang="ru-RU" b="1" dirty="0" smtClean="0"/>
              <a:t>много</a:t>
            </a:r>
          </a:p>
          <a:p>
            <a:pPr>
              <a:buNone/>
            </a:pPr>
            <a:r>
              <a:rPr lang="ru-RU" b="1" dirty="0" smtClean="0"/>
              <a:t>Интересных</a:t>
            </a:r>
          </a:p>
          <a:p>
            <a:pPr>
              <a:buNone/>
            </a:pPr>
            <a:r>
              <a:rPr lang="ru-RU" b="1" dirty="0" smtClean="0"/>
              <a:t> знаний и</a:t>
            </a:r>
          </a:p>
          <a:p>
            <a:pPr>
              <a:buNone/>
            </a:pPr>
            <a:r>
              <a:rPr lang="ru-RU" b="1" dirty="0" smtClean="0"/>
              <a:t> открытий.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ДО НОВЫХ </a:t>
            </a:r>
          </a:p>
          <a:p>
            <a:pPr>
              <a:buNone/>
            </a:pPr>
            <a:r>
              <a:rPr lang="ru-RU" b="1" dirty="0" smtClean="0"/>
              <a:t>ВСТРЕЧ!!!</a:t>
            </a:r>
          </a:p>
          <a:p>
            <a:endParaRPr lang="ru-RU" dirty="0"/>
          </a:p>
        </p:txBody>
      </p:sp>
      <p:pic>
        <p:nvPicPr>
          <p:cNvPr id="2050" name="Picture 2" descr="D:\детский сад Веселый апельсин\проект питание\фото проект\3.jpe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15998" y="-15144880"/>
            <a:ext cx="4891027" cy="12573088"/>
          </a:xfrm>
          <a:prstGeom prst="rect">
            <a:avLst/>
          </a:prstGeom>
          <a:noFill/>
        </p:spPr>
      </p:pic>
      <p:pic>
        <p:nvPicPr>
          <p:cNvPr id="6" name="Picture 2" descr="D:\детский сад Веселый апельсин\проект питание\фото проект\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286248" y="1521146"/>
            <a:ext cx="4143404" cy="4050994"/>
          </a:xfrm>
          <a:prstGeom prst="rect">
            <a:avLst/>
          </a:prstGeom>
          <a:scene3d>
            <a:camera prst="perspectiveLef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 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3786182" y="4071942"/>
            <a:ext cx="4929222" cy="2197097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Авторы проекта:</a:t>
            </a:r>
            <a:r>
              <a:rPr lang="ru-RU" dirty="0" smtClean="0"/>
              <a:t> </a:t>
            </a:r>
            <a:r>
              <a:rPr lang="ru-RU" dirty="0" err="1" smtClean="0"/>
              <a:t>Шерматова</a:t>
            </a:r>
            <a:r>
              <a:rPr lang="ru-RU" dirty="0" smtClean="0"/>
              <a:t> Ира, Копытов Коля, Матасова София</a:t>
            </a:r>
          </a:p>
          <a:p>
            <a:r>
              <a:rPr lang="ru-RU" b="1" i="1" dirty="0" smtClean="0"/>
              <a:t>Руководитель:</a:t>
            </a:r>
            <a:r>
              <a:rPr lang="ru-RU" dirty="0" smtClean="0"/>
              <a:t> </a:t>
            </a:r>
            <a:r>
              <a:rPr lang="ru-RU" dirty="0" err="1" smtClean="0"/>
              <a:t>Зрожевская</a:t>
            </a:r>
            <a:r>
              <a:rPr lang="ru-RU" dirty="0" smtClean="0"/>
              <a:t> Н.А.</a:t>
            </a:r>
          </a:p>
          <a:p>
            <a:r>
              <a:rPr lang="ru-RU" b="1" i="1" dirty="0" smtClean="0"/>
              <a:t>Участники:</a:t>
            </a:r>
            <a:r>
              <a:rPr lang="ru-RU" dirty="0" smtClean="0"/>
              <a:t> дети старшей группы «Звездочка», родители, воспитатель</a:t>
            </a:r>
            <a:endParaRPr lang="ru-RU" dirty="0"/>
          </a:p>
        </p:txBody>
      </p:sp>
      <p:pic>
        <p:nvPicPr>
          <p:cNvPr id="3" name="Picture 2" descr="D:\детский сад Веселый апельсин\проект питание\фото проект\имя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4571921" cy="397285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914400" y="1214422"/>
            <a:ext cx="8229600" cy="4954591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 детском саду нам часто дает капусту на обед или на полдник. Мы много раз слышали, что капуста очень полезна для нашего здоровья. И нам захотелось узнать больше о капусте:</a:t>
            </a:r>
          </a:p>
          <a:p>
            <a:r>
              <a:rPr lang="ru-RU" sz="2800" b="1" dirty="0" smtClean="0"/>
              <a:t>-виды капусты,</a:t>
            </a:r>
          </a:p>
          <a:p>
            <a:r>
              <a:rPr lang="ru-RU" sz="2800" b="1" dirty="0" smtClean="0"/>
              <a:t>-чем полезна капуста,</a:t>
            </a:r>
          </a:p>
          <a:p>
            <a:r>
              <a:rPr lang="ru-RU" sz="2800" b="1" dirty="0" smtClean="0"/>
              <a:t>-как выращивают капусту</a:t>
            </a:r>
            <a:endParaRPr lang="ru-RU" sz="2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D:\детский сад Веселый апельсин\проект питание\фото проект\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0" y="428604"/>
            <a:ext cx="4500562" cy="4572032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Мы сходили на пищеблок и нам рассказали, что капуста богата витамином С, обеспечивает работу желудочно-кишечного тракта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1000108"/>
            <a:ext cx="80010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«Сто одёжек – и все без застёжек», — что это? Ну, конечно, капуста, царица наших садов и огородов. Когда-то давно на берегах морей произрастала дикая капуста. С течением времени она претерпела разнообразные видоизменения. И теперь в семействе капустных много различных представителей: с необычной внешностью и разными полезными свойствами. У некоторых из них листья, накрывая друг друга, формируют кочан; у других есть круглая головка, похожая на крепкий цветок (цветная капуста). Есть и такие, у которых листья получили рассечённые края (кудрявая лиственная капуста).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sz="7300" b="1" i="1" dirty="0" smtClean="0">
                <a:latin typeface="Times New Roman" pitchFamily="18" charset="0"/>
                <a:cs typeface="Times New Roman" pitchFamily="18" charset="0"/>
              </a:rPr>
              <a:t>Польза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Расскажем про полезные свойства капусты. В капусте содержится большое количество азотистых веществ, из которых половина полезные организму белки. По содержанию витаминов капуста – просто рекордсмен. Капуста – источник пищевых растительных волокон.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00100" y="428604"/>
            <a:ext cx="68292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Исследование </a:t>
            </a:r>
            <a:r>
              <a:rPr lang="ru-RU" sz="3200" b="1" i="1" dirty="0" smtClean="0"/>
              <a:t>Коли Копытова</a:t>
            </a:r>
            <a:endParaRPr lang="ru-RU" sz="3200" b="1" i="1" dirty="0" smtClean="0"/>
          </a:p>
          <a:p>
            <a:r>
              <a:rPr lang="ru-RU" sz="2800" dirty="0" smtClean="0"/>
              <a:t>Выставка сортов капусты, виды капусты</a:t>
            </a:r>
          </a:p>
          <a:p>
            <a:r>
              <a:rPr lang="ru-RU" sz="3600" b="1" i="1" dirty="0" smtClean="0"/>
              <a:t>« ВОТ КАКАЯ Я БЫВАЮ»</a:t>
            </a:r>
            <a:endParaRPr lang="ru-RU" sz="3600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928802"/>
            <a:ext cx="5934075" cy="4619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-14737" y="-186898"/>
            <a:ext cx="91734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Мама рассказала мне что капуста бывает разных видов.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Теперь я тоже знаю какой бывает капуста и расскажу вам о ней.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D:\детский сад Веселый апельсин\проект питание\фото проект\image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3714776" cy="2772656"/>
          </a:xfrm>
          <a:prstGeom prst="rect">
            <a:avLst/>
          </a:prstGeom>
          <a:noFill/>
        </p:spPr>
      </p:pic>
      <p:pic>
        <p:nvPicPr>
          <p:cNvPr id="1027" name="Picture 3" descr="D:\детский сад Веселый апельсин\проект питание\фото проект\image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500306"/>
            <a:ext cx="5072098" cy="37147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dirty="0"/>
          </a:p>
        </p:txBody>
      </p:sp>
      <p:pic>
        <p:nvPicPr>
          <p:cNvPr id="2051" name="Picture 3" descr="D:\детский сад Веселый апельсин\проект питание\фото проект\125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571744"/>
            <a:ext cx="4038600" cy="3643338"/>
          </a:xfrm>
          <a:prstGeom prst="rect">
            <a:avLst/>
          </a:prstGeom>
          <a:noFill/>
        </p:spPr>
      </p:pic>
      <p:pic>
        <p:nvPicPr>
          <p:cNvPr id="2052" name="Picture 4" descr="D:\детский сад Веселый апельсин\проект питание\фото проект\129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4038600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312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</vt:lpstr>
      <vt:lpstr> </vt:lpstr>
      <vt:lpstr>Слайд 3</vt:lpstr>
      <vt:lpstr> </vt:lpstr>
      <vt:lpstr>Слайд 5</vt:lpstr>
      <vt:lpstr> Польза</vt:lpstr>
      <vt:lpstr>Слайд 7</vt:lpstr>
      <vt:lpstr>Слайд 8</vt:lpstr>
      <vt:lpstr>    </vt:lpstr>
      <vt:lpstr>НЕ ПРОЩАЕМСЯ!!!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89</cp:revision>
  <dcterms:modified xsi:type="dcterms:W3CDTF">2016-02-10T13:18:14Z</dcterms:modified>
</cp:coreProperties>
</file>